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3" Type="http://schemas.openxmlformats.org/officeDocument/2006/relationships/customXml" Target="../customXml/item3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tableStyles" Target="tableStyles.xml" /><Relationship Id="rId2" Type="http://schemas.openxmlformats.org/officeDocument/2006/relationships/customXml" Target="../customXml/item2.xml" /><Relationship Id="rId16" Type="http://schemas.openxmlformats.org/officeDocument/2006/relationships/theme" Target="theme/theme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viewProps" Target="viewProps.xml" /><Relationship Id="rId10" Type="http://schemas.openxmlformats.org/officeDocument/2006/relationships/slide" Target="slides/slide6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 /><Relationship Id="rId3" Type="http://schemas.openxmlformats.org/officeDocument/2006/relationships/image" Target="../media/image8.png" /><Relationship Id="rId7" Type="http://schemas.openxmlformats.org/officeDocument/2006/relationships/image" Target="../media/image12.png" /><Relationship Id="rId12" Type="http://schemas.openxmlformats.org/officeDocument/2006/relationships/image" Target="../media/image17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1.png" /><Relationship Id="rId11" Type="http://schemas.openxmlformats.org/officeDocument/2006/relationships/image" Target="../media/image16.png" /><Relationship Id="rId5" Type="http://schemas.openxmlformats.org/officeDocument/2006/relationships/image" Target="../media/image10.png" /><Relationship Id="rId10" Type="http://schemas.openxmlformats.org/officeDocument/2006/relationships/image" Target="../media/image15.png" /><Relationship Id="rId4" Type="http://schemas.openxmlformats.org/officeDocument/2006/relationships/image" Target="../media/image9.png" /><Relationship Id="rId9" Type="http://schemas.openxmlformats.org/officeDocument/2006/relationships/image" Target="../media/image1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2.png" /><Relationship Id="rId5" Type="http://schemas.openxmlformats.org/officeDocument/2006/relationships/image" Target="../media/image21.png" /><Relationship Id="rId4" Type="http://schemas.openxmlformats.org/officeDocument/2006/relationships/image" Target="../media/image20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8.png" /><Relationship Id="rId4" Type="http://schemas.openxmlformats.org/officeDocument/2006/relationships/image" Target="../media/image27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 /><Relationship Id="rId13" Type="http://schemas.openxmlformats.org/officeDocument/2006/relationships/image" Target="../media/image40.png" /><Relationship Id="rId3" Type="http://schemas.openxmlformats.org/officeDocument/2006/relationships/image" Target="../media/image30.png" /><Relationship Id="rId7" Type="http://schemas.openxmlformats.org/officeDocument/2006/relationships/image" Target="../media/image34.png" /><Relationship Id="rId12" Type="http://schemas.openxmlformats.org/officeDocument/2006/relationships/image" Target="../media/image39.png" /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33.png" /><Relationship Id="rId11" Type="http://schemas.openxmlformats.org/officeDocument/2006/relationships/image" Target="../media/image38.png" /><Relationship Id="rId5" Type="http://schemas.openxmlformats.org/officeDocument/2006/relationships/image" Target="../media/image32.png" /><Relationship Id="rId10" Type="http://schemas.openxmlformats.org/officeDocument/2006/relationships/image" Target="../media/image37.png" /><Relationship Id="rId4" Type="http://schemas.openxmlformats.org/officeDocument/2006/relationships/image" Target="../media/image31.png" /><Relationship Id="rId9" Type="http://schemas.openxmlformats.org/officeDocument/2006/relationships/image" Target="../media/image36.png" /><Relationship Id="rId14" Type="http://schemas.openxmlformats.org/officeDocument/2006/relationships/image" Target="../media/image41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6" Type="http://schemas.openxmlformats.org/officeDocument/2006/relationships/image" Target="../media/image43.png" /><Relationship Id="rId5" Type="http://schemas.openxmlformats.org/officeDocument/2006/relationships/image" Target="../media/image42.png" /><Relationship Id="rId4" Type="http://schemas.openxmlformats.org/officeDocument/2006/relationships/image" Target="../media/image26.pn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45959" y="2420562"/>
            <a:ext cx="11387302" cy="4393796"/>
            <a:chOff x="10445959" y="2420562"/>
            <a:chExt cx="11387302" cy="4393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0445959" y="2420562"/>
              <a:ext cx="11387302" cy="43937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04993" y="7592721"/>
            <a:ext cx="3359892" cy="10279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28171" y="5014015"/>
            <a:ext cx="6952381" cy="48161"/>
            <a:chOff x="13928171" y="5014015"/>
            <a:chExt cx="6952381" cy="481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928171" y="5014015"/>
              <a:ext cx="6952381" cy="481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11055" y="996198"/>
            <a:ext cx="2543797" cy="3643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64437" y="1040552"/>
            <a:ext cx="232911" cy="265020"/>
            <a:chOff x="17264437" y="1040552"/>
            <a:chExt cx="232911" cy="2650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64437" y="1040552"/>
              <a:ext cx="232911" cy="2650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9675" y="1860961"/>
            <a:ext cx="7287776" cy="29308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45959" y="2945959"/>
            <a:ext cx="10285714" cy="4393796"/>
            <a:chOff x="-2945959" y="2945959"/>
            <a:chExt cx="10285714" cy="4393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2945959" y="2945959"/>
              <a:ext cx="10285714" cy="43937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7164" y="1931974"/>
            <a:ext cx="1452172" cy="10708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93796" y="3157634"/>
            <a:ext cx="4328752" cy="803905"/>
            <a:chOff x="4393796" y="3157634"/>
            <a:chExt cx="4328752" cy="803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3796" y="3157634"/>
              <a:ext cx="4328752" cy="8039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2917" y="3202978"/>
            <a:ext cx="2158604" cy="7602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91984" y="3271394"/>
            <a:ext cx="4899273" cy="5952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18650" y="4235921"/>
            <a:ext cx="4328752" cy="803905"/>
            <a:chOff x="4418650" y="4235921"/>
            <a:chExt cx="4328752" cy="803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8650" y="4235921"/>
              <a:ext cx="4328752" cy="8039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2976" y="4239369"/>
            <a:ext cx="2379794" cy="7602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28592" y="5259286"/>
            <a:ext cx="4328752" cy="803905"/>
            <a:chOff x="4428592" y="5259286"/>
            <a:chExt cx="4328752" cy="803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8592" y="5259286"/>
              <a:ext cx="4328752" cy="8039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23794" y="5262740"/>
            <a:ext cx="2722565" cy="7602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18650" y="6269526"/>
            <a:ext cx="4328752" cy="803905"/>
            <a:chOff x="4418650" y="6269526"/>
            <a:chExt cx="4328752" cy="8039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8650" y="6269526"/>
              <a:ext cx="4328752" cy="80390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62976" y="6272976"/>
            <a:ext cx="2206223" cy="76029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12313" y="5375990"/>
            <a:ext cx="8911529" cy="65262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78730" y="6398878"/>
            <a:ext cx="2109801" cy="56514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59100" y="4354840"/>
            <a:ext cx="3310658" cy="5613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0000" y="-247619"/>
            <a:ext cx="19352381" cy="3102097"/>
            <a:chOff x="-800000" y="-247619"/>
            <a:chExt cx="19352381" cy="3102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0000" y="-247619"/>
              <a:ext cx="19352381" cy="31020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010" y="2017424"/>
            <a:ext cx="3296132" cy="5820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5787" y="986268"/>
            <a:ext cx="4217736" cy="10391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6190" y="3093068"/>
            <a:ext cx="8211812" cy="40036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2536" y="7438060"/>
            <a:ext cx="11215314" cy="19658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539" y="273998"/>
            <a:ext cx="18313253" cy="10080563"/>
            <a:chOff x="-27539" y="273998"/>
            <a:chExt cx="18313253" cy="100805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539" y="273998"/>
              <a:ext cx="18313253" cy="100805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96" y="1364019"/>
            <a:ext cx="6370165" cy="8778272"/>
            <a:chOff x="238196" y="1364019"/>
            <a:chExt cx="6370165" cy="87782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96" y="1364019"/>
              <a:ext cx="6370165" cy="87782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30686"/>
            <a:chOff x="0" y="0"/>
            <a:chExt cx="18285714" cy="12306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306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8783" y="239225"/>
            <a:ext cx="2571869" cy="12578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3618" y="1364019"/>
            <a:ext cx="6171429" cy="4003561"/>
            <a:chOff x="6783618" y="1364019"/>
            <a:chExt cx="6171429" cy="40035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3618" y="1364019"/>
              <a:ext cx="6171429" cy="40035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0000" y="-247619"/>
            <a:ext cx="19352381" cy="2629719"/>
            <a:chOff x="-800000" y="-247619"/>
            <a:chExt cx="19352381" cy="262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0000" y="-247619"/>
              <a:ext cx="19352381" cy="26297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8782" y="269777"/>
            <a:ext cx="6288936" cy="10391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73318" y="1447619"/>
            <a:ext cx="3939078" cy="527030"/>
            <a:chOff x="7173318" y="1447619"/>
            <a:chExt cx="3939078" cy="52703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173318" y="1447619"/>
              <a:ext cx="3939078" cy="527030"/>
              <a:chOff x="7173318" y="1447619"/>
              <a:chExt cx="3939078" cy="52703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73318" y="1447619"/>
                <a:ext cx="3939078" cy="52703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3687" y="1531674"/>
              <a:ext cx="3327730" cy="3830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8559" y="1447619"/>
            <a:ext cx="3939078" cy="527030"/>
            <a:chOff x="1438559" y="1447619"/>
            <a:chExt cx="3939078" cy="52703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38559" y="1447619"/>
              <a:ext cx="3939078" cy="527030"/>
              <a:chOff x="1438559" y="1447619"/>
              <a:chExt cx="3939078" cy="52703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38559" y="1447619"/>
                <a:ext cx="3939078" cy="527030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1594" y="1531674"/>
              <a:ext cx="3126330" cy="3830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8543" y="2932656"/>
            <a:ext cx="4537795" cy="1907275"/>
            <a:chOff x="1238543" y="2932656"/>
            <a:chExt cx="4537795" cy="19072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8543" y="2932656"/>
              <a:ext cx="4537795" cy="19072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97058" y="2932656"/>
            <a:ext cx="4891599" cy="1907275"/>
            <a:chOff x="6697058" y="2932656"/>
            <a:chExt cx="4891599" cy="19072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97058" y="2932656"/>
              <a:ext cx="4891599" cy="19072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45244" y="4839931"/>
            <a:ext cx="2395226" cy="1802278"/>
            <a:chOff x="7945244" y="4839931"/>
            <a:chExt cx="2395226" cy="18022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5244" y="4839931"/>
              <a:ext cx="2395226" cy="180227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6269" y="7184646"/>
            <a:ext cx="5118996" cy="178149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28607" y="7394283"/>
            <a:ext cx="4178078" cy="14074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387791" y="2475707"/>
            <a:ext cx="5226616" cy="6217136"/>
            <a:chOff x="12387791" y="2475707"/>
            <a:chExt cx="5226616" cy="62171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87791" y="2475707"/>
              <a:ext cx="5226616" cy="62171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31559" y="1447619"/>
            <a:ext cx="3939078" cy="527030"/>
            <a:chOff x="13031559" y="1447619"/>
            <a:chExt cx="3939078" cy="52703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031559" y="1447619"/>
              <a:ext cx="3939078" cy="527030"/>
              <a:chOff x="13031559" y="1447619"/>
              <a:chExt cx="3939078" cy="52703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031559" y="1447619"/>
                <a:ext cx="3939078" cy="527030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10132" y="1531859"/>
              <a:ext cx="3116806" cy="38302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44858" y="8722561"/>
            <a:ext cx="6674720" cy="14007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230686"/>
            <a:chOff x="0" y="0"/>
            <a:chExt cx="18285714" cy="1230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2306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6303" y="119840"/>
            <a:ext cx="2574517" cy="1039184"/>
          </a:xfrm>
          <a:prstGeom prst="rect">
            <a:avLst/>
          </a:prstGeom>
        </p:spPr>
      </p:pic>
      <p:pic>
        <p:nvPicPr>
          <p:cNvPr id="2" name="KakaoTalk_20220620_171046923">
            <a:hlinkClick r:id="" action="ppaction://media"/>
            <a:extLst>
              <a:ext uri="{FF2B5EF4-FFF2-40B4-BE49-F238E27FC236}">
                <a16:creationId xmlns:a16="http://schemas.microsoft.com/office/drawing/2014/main" id="{5C3769A7-DA35-263A-DCC4-651F422F65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22385" y="1790700"/>
            <a:ext cx="13640943" cy="7673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6231" y="3784008"/>
            <a:ext cx="5403830" cy="18863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21E01BAE6ADA24281F752A5C233E180" ma:contentTypeVersion="2" ma:contentTypeDescription="새 문서를 만듭니다." ma:contentTypeScope="" ma:versionID="1052f44875238fa14ca48dd03f5da759">
  <xsd:schema xmlns:xsd="http://www.w3.org/2001/XMLSchema" xmlns:xs="http://www.w3.org/2001/XMLSchema" xmlns:p="http://schemas.microsoft.com/office/2006/metadata/properties" xmlns:ns3="fa60f108-0404-4d5f-9bf4-64e06609ab99" targetNamespace="http://schemas.microsoft.com/office/2006/metadata/properties" ma:root="true" ma:fieldsID="21bed1c61698d6d99f017fdb076a5a75" ns3:_="">
    <xsd:import namespace="fa60f108-0404-4d5f-9bf4-64e06609ab9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60f108-0404-4d5f-9bf4-64e06609ab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8437D2-49A1-4FF3-8264-A30241128C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76D8E6-9788-4AB7-93AA-7E7A2A1D4029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fa60f108-0404-4d5f-9bf4-64e06609ab99"/>
  </ds:schemaRefs>
</ds:datastoreItem>
</file>

<file path=customXml/itemProps3.xml><?xml version="1.0" encoding="utf-8"?>
<ds:datastoreItem xmlns:ds="http://schemas.openxmlformats.org/officeDocument/2006/customXml" ds:itemID="{2DF76B99-01BB-4F97-99EE-FFFA160C24EB}">
  <ds:schemaRefs>
    <ds:schemaRef ds:uri="http://schemas.microsoft.com/office/2006/metadata/propertie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9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영탁</cp:lastModifiedBy>
  <cp:revision>3</cp:revision>
  <dcterms:created xsi:type="dcterms:W3CDTF">2022-06-21T00:38:28Z</dcterms:created>
  <dcterms:modified xsi:type="dcterms:W3CDTF">2022-11-05T12:07:31Z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0x010100821E01BAE6ADA24281F752A5C233E180</vt:lpwstr>
  </property>
</Properties>
</file>